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C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-18" y="24"/>
      </p:cViewPr>
      <p:guideLst>
        <p:guide orient="horz" pos="13607"/>
        <p:guide pos="102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629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473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81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19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033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9558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262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065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252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269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3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9104-4ECA-46FE-AE20-2F74192EB770}" type="datetimeFigureOut">
              <a:rPr lang="es-AR" smtClean="0"/>
              <a:pPr/>
              <a:t>23/9/2025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4724F-2D68-4F20-9D43-6BCE213623B3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230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isertante@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adroTexto 25">
            <a:extLst>
              <a:ext uri="{FF2B5EF4-FFF2-40B4-BE49-F238E27FC236}">
                <a16:creationId xmlns:a16="http://schemas.microsoft.com/office/drawing/2014/main" id="{A920DAA2-4B0E-1E78-CA0C-09D3BE19DDED}"/>
              </a:ext>
            </a:extLst>
          </p:cNvPr>
          <p:cNvSpPr txBox="1"/>
          <p:nvPr/>
        </p:nvSpPr>
        <p:spPr>
          <a:xfrm>
            <a:off x="4103174" y="2107322"/>
            <a:ext cx="23886244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TITÚLO </a:t>
            </a:r>
            <a:r>
              <a:rPr lang="es-E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DEL TRABAJO</a:t>
            </a:r>
          </a:p>
          <a:p>
            <a:pPr algn="ctr"/>
            <a:r>
              <a:rPr lang="es-E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 (</a:t>
            </a:r>
            <a:r>
              <a:rPr lang="es-ES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Bahnschrift</a:t>
            </a:r>
            <a:r>
              <a:rPr lang="es-E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 </a:t>
            </a:r>
            <a:r>
              <a:rPr lang="es-ES" sz="6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SemiBold</a:t>
            </a:r>
            <a:r>
              <a:rPr lang="es-E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 </a:t>
            </a:r>
            <a:r>
              <a:rPr lang="es-ES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SemiConden</a:t>
            </a:r>
            <a:r>
              <a:rPr lang="es-E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, 60 </a:t>
            </a:r>
            <a:r>
              <a:rPr lang="es-ES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pts</a:t>
            </a:r>
            <a:r>
              <a:rPr lang="es-E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SemiBold SemiConden" panose="020B0502040204020203" pitchFamily="34" charset="0"/>
              </a:rPr>
              <a:t>)</a:t>
            </a:r>
          </a:p>
          <a:p>
            <a:pPr algn="ctr"/>
            <a:endParaRPr lang="es-ES" sz="6000" dirty="0">
              <a:solidFill>
                <a:srgbClr val="015C7B"/>
              </a:solidFill>
              <a:latin typeface="Bahnschrift SemiBold SemiConden" panose="020B0502040204020203" pitchFamily="34" charset="0"/>
            </a:endParaRPr>
          </a:p>
          <a:p>
            <a:pPr algn="ctr"/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Nombre Apellido,</a:t>
            </a:r>
            <a:r>
              <a:rPr lang="es-ES" sz="40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Nombre Apellido,</a:t>
            </a:r>
            <a:r>
              <a:rPr lang="es-ES" sz="40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Nombre Apellido,</a:t>
            </a:r>
            <a:r>
              <a:rPr lang="es-ES" sz="40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Nombre Apellido</a:t>
            </a:r>
            <a:r>
              <a:rPr lang="es-ES" sz="40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(Calibri, 40 </a:t>
            </a:r>
            <a:r>
              <a:rPr lang="es-ES" sz="4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pts</a:t>
            </a:r>
            <a:r>
              <a:rPr lang="es-E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ES" sz="41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1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36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i="1" dirty="0" smtClean="0">
                <a:solidFill>
                  <a:srgbClr val="000000"/>
                </a:solidFill>
                <a:cs typeface="Arial" charset="0"/>
              </a:rPr>
              <a:t>UBA, 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CIHIDECAR CONICET-UBA, </a:t>
            </a:r>
            <a:r>
              <a:rPr lang="en-US" sz="3600" i="1" dirty="0" err="1">
                <a:solidFill>
                  <a:srgbClr val="000000"/>
                </a:solidFill>
                <a:cs typeface="Arial" charset="0"/>
              </a:rPr>
              <a:t>Dpto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. de </a:t>
            </a:r>
            <a:r>
              <a:rPr lang="en-US" sz="3600" i="1" dirty="0" err="1">
                <a:solidFill>
                  <a:srgbClr val="000000"/>
                </a:solidFill>
                <a:cs typeface="Arial" charset="0"/>
              </a:rPr>
              <a:t>Química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cs typeface="Arial" charset="0"/>
              </a:rPr>
              <a:t>Orgánica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en-US" sz="3600" i="1" dirty="0" err="1">
                <a:solidFill>
                  <a:srgbClr val="000000"/>
                </a:solidFill>
                <a:cs typeface="Arial" charset="0"/>
              </a:rPr>
              <a:t>Facultad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 de </a:t>
            </a:r>
            <a:r>
              <a:rPr lang="en-US" sz="3600" i="1" dirty="0" err="1">
                <a:solidFill>
                  <a:srgbClr val="000000"/>
                </a:solidFill>
                <a:cs typeface="Arial" charset="0"/>
              </a:rPr>
              <a:t>Ciencias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 Exactas y </a:t>
            </a:r>
            <a:r>
              <a:rPr lang="en-US" sz="3600" i="1" dirty="0" err="1">
                <a:solidFill>
                  <a:srgbClr val="000000"/>
                </a:solidFill>
                <a:cs typeface="Arial" charset="0"/>
              </a:rPr>
              <a:t>Naturales</a:t>
            </a:r>
            <a:r>
              <a:rPr lang="en-US" sz="3600" i="1" dirty="0">
                <a:solidFill>
                  <a:srgbClr val="000000"/>
                </a:solidFill>
                <a:cs typeface="Arial" charset="0"/>
              </a:rPr>
              <a:t>, Buenos </a:t>
            </a:r>
            <a:r>
              <a:rPr lang="en-US" sz="3600" i="1" dirty="0" smtClean="0">
                <a:solidFill>
                  <a:srgbClr val="000000"/>
                </a:solidFill>
                <a:cs typeface="Arial" charset="0"/>
              </a:rPr>
              <a:t>Aires, Argentina </a:t>
            </a:r>
            <a:r>
              <a:rPr lang="es-ES" sz="3600" i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s-AR" sz="3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Unidad </a:t>
            </a:r>
            <a:r>
              <a:rPr lang="es-AR" sz="3600" i="1" dirty="0">
                <a:latin typeface="Calibri" panose="020F0502020204030204" pitchFamily="34" charset="0"/>
                <a:cs typeface="Calibri" panose="020F0502020204030204" pitchFamily="34" charset="0"/>
              </a:rPr>
              <a:t>de Microanálisis y Métodos Físicos en </a:t>
            </a:r>
            <a:r>
              <a:rPr lang="es-AR" sz="3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Química</a:t>
            </a:r>
            <a:r>
              <a:rPr lang="es-ES" sz="3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AR" sz="3600" i="1" dirty="0"/>
              <a:t>(UMYMFOR)-CONICET </a:t>
            </a:r>
            <a:r>
              <a:rPr lang="es-ES" sz="3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Buenos Aires, Argentina </a:t>
            </a:r>
            <a: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(Calibri 36 </a:t>
            </a:r>
            <a:r>
              <a:rPr lang="es-ES" sz="3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pts</a:t>
            </a:r>
            <a: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disertante@mail.com</a:t>
            </a:r>
            <a: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(Calibri, 36 </a:t>
            </a:r>
            <a:r>
              <a:rPr lang="es-ES" sz="3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pts</a:t>
            </a:r>
            <a:r>
              <a:rPr lang="es-E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/>
            <a:endParaRPr lang="es-E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09" y="3810000"/>
            <a:ext cx="2525691" cy="1515415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14350846" y="404644"/>
            <a:ext cx="3390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7200" dirty="0" smtClean="0">
                <a:latin typeface="Bahnschrift SemiBold SemiConden" panose="020B0502040204020203" pitchFamily="34" charset="0"/>
              </a:rPr>
              <a:t>SO-XXX</a:t>
            </a:r>
            <a:endParaRPr lang="es-AR" sz="7200" dirty="0">
              <a:latin typeface="Bahnschrift SemiBold SemiConden" panose="020B0502040204020203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009" y="404644"/>
            <a:ext cx="2997595" cy="340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4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499</TotalTime>
  <Words>13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</dc:creator>
  <cp:lastModifiedBy>usuario</cp:lastModifiedBy>
  <cp:revision>29</cp:revision>
  <dcterms:created xsi:type="dcterms:W3CDTF">2018-10-18T17:36:17Z</dcterms:created>
  <dcterms:modified xsi:type="dcterms:W3CDTF">2025-09-23T19:48:54Z</dcterms:modified>
</cp:coreProperties>
</file>